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4" r:id="rId2"/>
    <p:sldId id="295" r:id="rId3"/>
    <p:sldId id="296" r:id="rId4"/>
    <p:sldId id="297" r:id="rId5"/>
    <p:sldId id="298" r:id="rId6"/>
    <p:sldId id="303" r:id="rId7"/>
    <p:sldId id="300" r:id="rId8"/>
    <p:sldId id="301" r:id="rId9"/>
    <p:sldId id="302" r:id="rId10"/>
    <p:sldId id="257" r:id="rId11"/>
    <p:sldId id="274" r:id="rId12"/>
    <p:sldId id="276" r:id="rId13"/>
    <p:sldId id="277" r:id="rId14"/>
    <p:sldId id="278" r:id="rId15"/>
    <p:sldId id="259" r:id="rId16"/>
    <p:sldId id="279" r:id="rId17"/>
    <p:sldId id="280" r:id="rId18"/>
    <p:sldId id="260" r:id="rId19"/>
    <p:sldId id="261" r:id="rId20"/>
    <p:sldId id="291" r:id="rId21"/>
    <p:sldId id="283" r:id="rId22"/>
    <p:sldId id="292" r:id="rId23"/>
    <p:sldId id="308" r:id="rId24"/>
    <p:sldId id="309" r:id="rId25"/>
    <p:sldId id="286" r:id="rId26"/>
    <p:sldId id="266" r:id="rId27"/>
    <p:sldId id="293" r:id="rId28"/>
    <p:sldId id="281" r:id="rId29"/>
    <p:sldId id="282" r:id="rId30"/>
    <p:sldId id="284" r:id="rId31"/>
    <p:sldId id="288" r:id="rId32"/>
    <p:sldId id="290" r:id="rId33"/>
    <p:sldId id="289" r:id="rId34"/>
    <p:sldId id="304" r:id="rId35"/>
    <p:sldId id="305" r:id="rId36"/>
    <p:sldId id="306" r:id="rId37"/>
    <p:sldId id="307" r:id="rId38"/>
    <p:sldId id="287" r:id="rId39"/>
    <p:sldId id="285" r:id="rId40"/>
    <p:sldId id="310" r:id="rId41"/>
    <p:sldId id="268" r:id="rId42"/>
    <p:sldId id="263" r:id="rId43"/>
    <p:sldId id="264" r:id="rId44"/>
    <p:sldId id="269" r:id="rId45"/>
    <p:sldId id="265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19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</a:t>
            </a:r>
            <a:r>
              <a:rPr lang="de-DE" sz="1800" dirty="0" err="1"/>
              <a:t>thilo</a:t>
            </a:r>
            <a:r>
              <a:rPr lang="de-DE" sz="1800" dirty="0"/>
              <a:t>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?</a:t>
            </a:r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used</a:t>
            </a:r>
            <a:r>
              <a:rPr lang="de-DE" dirty="0"/>
              <a:t> 119 kWh/(m^2 *a) (</a:t>
            </a:r>
            <a:r>
              <a:rPr lang="de-DE" dirty="0" err="1"/>
              <a:t>from</a:t>
            </a:r>
            <a:r>
              <a:rPr lang="de-DE" dirty="0"/>
              <a:t> Jan </a:t>
            </a:r>
            <a:r>
              <a:rPr lang="de-DE" dirty="0" err="1"/>
              <a:t>to</a:t>
            </a:r>
            <a:r>
              <a:rPr lang="de-DE" dirty="0"/>
              <a:t> Mar)</a:t>
            </a:r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13710-EF40-6EF2-D923-8267E59007A4}"/>
              </a:ext>
            </a:extLst>
          </p:cNvPr>
          <p:cNvSpPr txBox="1"/>
          <p:nvPr/>
        </p:nvSpPr>
        <p:spPr>
          <a:xfrm>
            <a:off x="7853819" y="3429000"/>
            <a:ext cx="245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Something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wrong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doesn‘t</a:t>
            </a:r>
            <a:r>
              <a:rPr lang="de-DE" dirty="0">
                <a:solidFill>
                  <a:srgbClr val="FF0000"/>
                </a:solidFill>
              </a:rPr>
              <a:t> match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tabula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period</a:t>
            </a:r>
            <a:r>
              <a:rPr lang="de-DE" dirty="0">
                <a:solidFill>
                  <a:srgbClr val="FF0000"/>
                </a:solidFill>
              </a:rPr>
              <a:t>-slice -&gt; negative </a:t>
            </a:r>
            <a:r>
              <a:rPr lang="de-DE" dirty="0" err="1">
                <a:solidFill>
                  <a:srgbClr val="FF0000"/>
                </a:solidFill>
              </a:rPr>
              <a:t>loss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14" name="Grafik 13" descr="Ein Bild, das Reihe, Diagramm, Schrift, Text enthält.&#10;&#10;Automatisch generierte Beschreibung">
            <a:extLst>
              <a:ext uri="{FF2B5EF4-FFF2-40B4-BE49-F238E27FC236}">
                <a16:creationId xmlns:a16="http://schemas.microsoft.com/office/drawing/2014/main" id="{43481589-F507-667F-262B-D72F1DF7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555832"/>
            <a:ext cx="7772400" cy="2542373"/>
          </a:xfrm>
          <a:prstGeom prst="rect">
            <a:avLst/>
          </a:prstGeom>
        </p:spPr>
      </p:pic>
      <p:pic>
        <p:nvPicPr>
          <p:cNvPr id="16" name="Grafik 15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B3BC0A7F-BC0C-71BD-731A-DD238DCC3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6EA4951-B554-945B-6A8A-B6D8924C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700" cy="3200400"/>
          </a:xfrm>
          <a:prstGeom prst="rect">
            <a:avLst/>
          </a:prstGeom>
        </p:spPr>
      </p:pic>
      <p:pic>
        <p:nvPicPr>
          <p:cNvPr id="8" name="Grafik 7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E0F694-B990-FE9B-A07E-76231C99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3" y="1690688"/>
            <a:ext cx="485140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96" y="4891089"/>
            <a:ext cx="514287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b="1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578.44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964</a:t>
            </a:r>
          </a:p>
          <a:p>
            <a:pPr marL="0" indent="0">
              <a:buNone/>
            </a:pPr>
            <a:r>
              <a:rPr lang="de-DE" sz="2200" dirty="0"/>
              <a:t>kWh/(m^2*a): 5.16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736586" y="4891088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6736585" y="4891089"/>
            <a:ext cx="514287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</p:spTree>
    <p:extLst>
      <p:ext uri="{BB962C8B-B14F-4D97-AF65-F5344CB8AC3E}">
        <p14:creationId xmlns:p14="http://schemas.microsoft.com/office/powerpoint/2010/main" val="86026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pic>
        <p:nvPicPr>
          <p:cNvPr id="13" name="Grafik 12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64582BDF-8062-3D3C-7A36-058D5C8D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90688"/>
            <a:ext cx="7772400" cy="2542373"/>
          </a:xfrm>
          <a:prstGeom prst="rect">
            <a:avLst/>
          </a:prstGeom>
        </p:spPr>
      </p:pic>
      <p:pic>
        <p:nvPicPr>
          <p:cNvPr id="15" name="Grafik 14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3C097576-C4B2-CED5-8C02-5FB80892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33061"/>
            <a:ext cx="7772400" cy="2542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90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 normal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dirty="0"/>
              <a:t>2045 </a:t>
            </a:r>
            <a:r>
              <a:rPr lang="de-DE" sz="2200" b="1" dirty="0" err="1"/>
              <a:t>cold</a:t>
            </a:r>
            <a:r>
              <a:rPr lang="de-DE" sz="2200" b="1" dirty="0"/>
              <a:t> </a:t>
            </a:r>
            <a:r>
              <a:rPr lang="de-DE" sz="2200" b="1" dirty="0" err="1"/>
              <a:t>winter</a:t>
            </a:r>
            <a:endParaRPr lang="de-DE" sz="2200" b="1" dirty="0"/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479.73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800</a:t>
            </a:r>
          </a:p>
          <a:p>
            <a:pPr marL="0" indent="0">
              <a:buNone/>
            </a:pPr>
            <a:r>
              <a:rPr lang="de-DE" sz="2200" dirty="0"/>
              <a:t>kWh/(m^2*a): 4.28</a:t>
            </a:r>
          </a:p>
        </p:txBody>
      </p:sp>
      <p:pic>
        <p:nvPicPr>
          <p:cNvPr id="9" name="Grafik 8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8E0795-C509-1E7D-3E66-AF4C7997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1" y="1714812"/>
            <a:ext cx="4851400" cy="3200400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1225A5CE-9C95-3A2F-116E-3B8AA942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5" y="1714812"/>
            <a:ext cx="48514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958539" y="600249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393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2427</Words>
  <Application>Microsoft Macintosh PowerPoint</Application>
  <PresentationFormat>Breitbild</PresentationFormat>
  <Paragraphs>313</Paragraphs>
  <Slides>45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in whole 2015</vt:lpstr>
      <vt:lpstr>PowerPoint-Präsentation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PowerPoint-Präsentation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28</cp:revision>
  <dcterms:created xsi:type="dcterms:W3CDTF">2025-06-07T09:35:23Z</dcterms:created>
  <dcterms:modified xsi:type="dcterms:W3CDTF">2025-06-29T18:52:13Z</dcterms:modified>
</cp:coreProperties>
</file>